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84" r:id="rId12"/>
    <p:sldId id="289" r:id="rId13"/>
    <p:sldId id="286" r:id="rId14"/>
    <p:sldId id="270" r:id="rId15"/>
    <p:sldId id="267" r:id="rId16"/>
    <p:sldId id="268" r:id="rId17"/>
    <p:sldId id="287" r:id="rId18"/>
    <p:sldId id="288" r:id="rId19"/>
    <p:sldId id="269" r:id="rId20"/>
    <p:sldId id="277" r:id="rId21"/>
    <p:sldId id="290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22C16"/>
    <a:srgbClr val="0C788E"/>
    <a:srgbClr val="006666"/>
    <a:srgbClr val="0099CC"/>
    <a:srgbClr val="3366CC"/>
    <a:srgbClr val="66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3" d="100"/>
          <a:sy n="73" d="100"/>
        </p:scale>
        <p:origin x="11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21.04.2021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604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21.04.2021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гимнастика для детей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советы родителям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9359"/>
            <a:ext cx="2895600" cy="52115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Первое, что хотелось бы отметить,  ребенку нужно правильно дышать. Через нос. Чтобы лучше это контролировать, включайте упражнения со звуками на выдохе («с-с-с»; «ш-ш-ш»).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Занимайтесь вместе с ребёнком.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Контролируйте безопасность ребенка, но не подавляйте его активность.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Сравнивайте достижения ребенка только с его личными прошлыми результатами.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Побольше хвалите его за успехи и вселяйте уверенность.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родителям!</a:t>
            </a: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800800" cy="144016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для детей 2-3 лет.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2643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0648"/>
            <a:ext cx="691276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Вводная часть: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Ходьба и бег за взрослым – он паровоз.</a:t>
            </a:r>
          </a:p>
          <a:p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4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часть упражнения с погремушками:</a:t>
            </a:r>
            <a:r>
              <a:rPr lang="ru-RU" dirty="0"/>
              <a:t/>
            </a:r>
            <a:br>
              <a:rPr lang="ru-RU" dirty="0"/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Есть веселые игрушки,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Бом-бом-бом, бом-бом-бом!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Им названье — погремушки,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—  Бом-бом-бом, бом-бом-бом! Любят дети в них играть,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 ними прыгать и скакать!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«Поиграй перед собой»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И. п. – ноги стойка на ширине ступни, погремушки за спину. Погремушки вперед, погреметь и спокойно опустить за спину. ( 4 раза).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«Покажи и поиграй»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И. п. – стойка ноги на ширине плеч, погремушки  у плеч.1- поворот вправо, показать, поиграть, сказать «вот»; 2-и. п.; 3-4-то же в др.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ст. (по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 раза в каждую ст.).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3.«Погремушки к коленям»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И. п. – стойка ноги на ширине плеч, погремушки в стороны.1-наклон вперед, погремушки к коленям; 2- и.( 4 раза).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4.«Прыг-скок»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И. п. – стойка ноги на ширине ступни, погремушки опущены. 4-6 подпрыгиваний в чередовании с ходьбой ( 2 раза).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Заключительная часть: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Ходьба.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8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280831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для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 3-4 лет.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50823" y="2967335"/>
            <a:ext cx="24237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674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237312"/>
            <a:ext cx="2895600" cy="476250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Вводная часть: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Ходьба и бег змейкой между предметами (кубики, кегли).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Основная часть с платочками</a:t>
            </a:r>
            <a:r>
              <a:rPr lang="ru-RU" sz="1600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 стока ноги на ширине ступни, платочек в обеих руках у груди. 1-выпрямить руки вперёд – показали платочек; 2-и.п. (4 раза)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стойка ноги на ширине плеч, платочек в обеих руках внизу. 1-2-наклониться и помахать платочком вперёд-назад; 3-4-и.п. (4 раза)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стойка ноги на ширине ступни, платочек в обеих руках внизу. 1-присесть, платочек вынести вперёд; 2-и.п. (4 раза)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ноги слегка расставлены, платочек в правой в правой руке. Прыжки на двух ногах, помахивая платочком над головой, в чередовании с небольшой паузой. (2 раза)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Заключительная часть: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Дыхательное упражнение: «Ушки».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о.с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слегка наклонить голову вправо «правое ухо идет к правому плечу» - короткий шумный вдох носом; слегка наклонить голову влево – выдох ртом.</a:t>
            </a:r>
          </a:p>
          <a:p>
            <a:pPr>
              <a:lnSpc>
                <a:spcPct val="80000"/>
              </a:lnSpc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412875"/>
            <a:ext cx="7844482" cy="2232149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для детей 4-5 лет.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997200"/>
            <a:ext cx="7192962" cy="1752600"/>
          </a:xfrm>
        </p:spPr>
        <p:txBody>
          <a:bodyPr/>
          <a:lstStyle/>
          <a:p>
            <a:r>
              <a:rPr lang="ru-RU" sz="2000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 flipV="1">
            <a:off x="3347864" y="6857999"/>
            <a:ext cx="2895600" cy="45719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rgbClr val="D60093"/>
                </a:solidFill>
              </a:rPr>
              <a:t>Вводная часть: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400" dirty="0" smtClean="0"/>
              <a:t>Игровое упражнение «Прокати мяч». Ребёнок по сигналу «Покатили!» наклоняется вперёд, прокатывает мяч, а затем бежит за ним. (2-3 раза)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400" dirty="0" smtClean="0">
                <a:solidFill>
                  <a:srgbClr val="D60093"/>
                </a:solidFill>
              </a:rPr>
              <a:t>Основная часть </a:t>
            </a:r>
            <a:r>
              <a:rPr lang="ru-RU" sz="1400" i="1" dirty="0" smtClean="0">
                <a:solidFill>
                  <a:srgbClr val="D60093"/>
                </a:solidFill>
              </a:rPr>
              <a:t>упражнения с мячом большого диаметра:	</a:t>
            </a:r>
            <a:endParaRPr lang="ru-RU" sz="1400" dirty="0" smtClean="0">
              <a:solidFill>
                <a:srgbClr val="D6009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1. </a:t>
            </a:r>
            <a:r>
              <a:rPr lang="ru-RU" sz="1400" dirty="0" err="1" smtClean="0"/>
              <a:t>И.п</a:t>
            </a:r>
            <a:r>
              <a:rPr lang="ru-RU" sz="1400" dirty="0" smtClean="0"/>
              <a:t> . – стойка ноги на ширине ступни, мяч в обеих руках внизу. 1-2-поднять мяч вверх, поднимаясь на носки; 3-4-и.п. (6 раз).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2.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– стойка  ноги на  ширине плеч, мяч в обеих руках на груди.1-3-наклон к правой ноге, прокатить мяч вокруг ноги; 4-и.п.; 5-8-то же с др. ногой. (6 раз)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3.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– сидя ноги прямые, руки в упоре сзади, мяч на стопах.1-2-поднять прямые ноги, скатить мяч на грудь, поймав его; 3-4-и.п. (6 раз)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4.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– лежа на животе, ноги прямые, мяч в согнутых руках перед собой. 1-прогнуться, поднять мяч вперёд; 2-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(6 раз)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5.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– сидя, руки в упоре сзади, мяч зажат между ступнями. 1- поднять ноги, согнуть в коленях, подтянуть к себе; 2- выпрямить, опустить. (6 раз)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 smtClean="0"/>
              <a:t>6. </a:t>
            </a:r>
            <a:r>
              <a:rPr lang="ru-RU" sz="1400" dirty="0" err="1" smtClean="0"/>
              <a:t>И.п</a:t>
            </a:r>
            <a:r>
              <a:rPr lang="ru-RU" sz="1400" dirty="0" smtClean="0"/>
              <a:t>. – ноги чуть расставлены, мяч внизу.1-шаг правой ногой вправо, мяч поднять над головой; 2-и.п.; 3-4-то же в др. ст. (6 раз)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400" dirty="0" smtClean="0"/>
              <a:t>7. Прыжки на двух ногах  с поворотом вокруг своей оси в обе стороны. (2 раза в чередовании с ходьбой)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1600" dirty="0" smtClean="0">
                <a:solidFill>
                  <a:srgbClr val="D60093"/>
                </a:solidFill>
              </a:rPr>
              <a:t>Заключительная часть: </a:t>
            </a:r>
            <a:endParaRPr lang="ru-RU" sz="1600" b="1" dirty="0" smtClean="0">
              <a:solidFill>
                <a:srgbClr val="D60093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sz="1400" b="1" dirty="0" smtClean="0"/>
              <a:t>   </a:t>
            </a:r>
            <a:r>
              <a:rPr lang="ru-RU" sz="1400" dirty="0" smtClean="0"/>
              <a:t>Дыхательное упражнение </a:t>
            </a:r>
            <a:r>
              <a:rPr lang="ru-RU" sz="1400" dirty="0"/>
              <a:t>«Волны шумят». И. п. – сидя на пятках, руки внизу. </a:t>
            </a:r>
            <a:r>
              <a:rPr lang="ru-RU" sz="1400" dirty="0" smtClean="0"/>
              <a:t>1-2-плавно поднять </a:t>
            </a:r>
            <a:r>
              <a:rPr lang="ru-RU" sz="1400" dirty="0"/>
              <a:t>руки вперёд – вверх – </a:t>
            </a:r>
            <a:r>
              <a:rPr lang="ru-RU" sz="1400" dirty="0" smtClean="0"/>
              <a:t>вдох; 3-4-плавно </a:t>
            </a:r>
            <a:r>
              <a:rPr lang="ru-RU" sz="1400" dirty="0"/>
              <a:t>опустить руки вниз – выдох ртом со звуком «ш-ш-ш». (6 раз)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520280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для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детей 5-6 лет.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0422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8"/>
            <a:ext cx="6534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Вводная часть:</a:t>
            </a:r>
            <a:endParaRPr lang="ru-RU" sz="16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Ходьба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бег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перешагиванием через шнуры.</a:t>
            </a:r>
          </a:p>
          <a:p>
            <a:r>
              <a:rPr lang="ru-RU" sz="16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16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часть упражнения с флажками:</a:t>
            </a:r>
            <a:endParaRPr lang="ru-RU" sz="16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внизу. 1-флажки в стороны; 2-флажки вверх;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3-флажки в стороны;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4-и.п. (6-7 раз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внизу. 1-шаг вправо, флажки в стороны; 2-наклон вперёд, скрестить флажки; 3-выпрямиться, флажки в стороны; 4-и.п.; 5-8-то же в др. ст. (по 3 раза в каждую 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у плеч. 1-2-присед, флажки вперёд; 3-4-и.п. (7-8 раз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внизу. 1-флажки в стороны; 2-поднять правую ногу, коснуться палочками колена; 3-опустить ногу, флажки в стороны; 4-и.п.; 5-8-то же др. ногой. (по 4 раза каждой ногой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внизу. 1-прыжком ноги врозь; 2-прыжком в и. п. Выполняется на счет 1-8, (2 раза)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п. – о. с., флажки внизу. 1-правую ногу назад на носок, флажки вверх; 2-и.п.; 3-4-то же в др. ногой. (по 3 раза)</a:t>
            </a:r>
          </a:p>
          <a:p>
            <a:r>
              <a:rPr lang="ru-RU" sz="16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Заключительная часть: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Ходьба в колонне по 1.</a:t>
            </a:r>
          </a:p>
        </p:txBody>
      </p:sp>
    </p:spTree>
    <p:extLst>
      <p:ext uri="{BB962C8B-B14F-4D97-AF65-F5344CB8AC3E}">
        <p14:creationId xmlns:p14="http://schemas.microsoft.com/office/powerpoint/2010/main" val="3928489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584" y="980728"/>
            <a:ext cx="7772400" cy="2909937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Комплекс утренней гимнастики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детей 6-7 лет.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 flipV="1">
            <a:off x="3124200" y="6721474"/>
            <a:ext cx="2895600" cy="45719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268760"/>
            <a:ext cx="8003232" cy="417646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ru-RU" sz="2000" dirty="0" smtClean="0"/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  Утренняя гимнастика позволяет организованно начать день, способствует четкому выполнению режима дня, что решает воспитательные задачи. 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/>
              <a:t>   И если превратить зарядку в увлекательную совместную игру с мамой и папой, то это еще и  станет хорошей традицией.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/>
          <a:lstStyle/>
          <a:p>
            <a:pPr algn="l"/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Вводная часть:</a:t>
            </a:r>
            <a:endParaRPr lang="ru-RU" sz="14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Ходьба с выполнением заданий: на сигнал «Лягушки!» присесть, на сигнал «Аист!» встать на одной ноге, руки в стороны; бег.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Основная часть со скакалкой: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И. п.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стойка ноги врозь, скакалка, сложенная вдвое, внизу. 1-поднять скакалку вверх; 2-опустить скакалку за голову на плечи; 3-скакалку вверх; 4-и.п. (8 раз)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п. – стойка ноги врозь, скакалка внизу.1-поднять скакалку вверх; 2-наклон вправо;3-выпрямиться; 4-и.п.; 5-8-то же в др. ст.(по 4 раза в каждую ст.)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п. – стойка ноги врозь, скакалка внизу. 1-скакалку вверх; 2-наклон касаясь; 3-выпрямиться, скакалку вверх; 4-и.п. (7 раз)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п. – лёжа на спине, скакалка зацеплена за ступни ног, руки прямые. 1-2-поднять прямые ноги, натягивая скакалку, сделать угол; 3-4-и.п. (6 раз)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п. – лёжа на животе, скакалка в согнутых руках перед собой. 1-2-прогнуться, скакалку вверх; 3-4-и.п. (6 раз)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Прыжки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двух ногах  на месте через скакалку. Выполняется серией прыжков по 10-15 раз подряд, затем пауза и снова повторить прыжки.  </a:t>
            </a:r>
          </a:p>
          <a:p>
            <a:pPr marL="0" indent="0">
              <a:buNone/>
            </a:pPr>
            <a:r>
              <a:rPr lang="ru-RU" sz="14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Заключительная часть:</a:t>
            </a:r>
            <a:endParaRPr lang="ru-RU" sz="1400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Дыхательное упражнение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«Вертолёт». И. п. – стойка ноги врозь, руки в стороны. 1-глубоко вдохнуть, не меняя положения рук, поворот вправо; 2-и.п.; 3-4-то же влево. (8 раз)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108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3568" y="213285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1369368" y="3888631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048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ru-RU" sz="2400" dirty="0" smtClean="0"/>
              <a:t>    Для начала занятий не требуется никакой подготовки: поднимитесь сами, разбудите малыша (если не он разбудил Вас), откройте форточку или окно (в зависимости от времени года), постелите коврик,  включите музыку, оденьте ребенка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9359"/>
            <a:ext cx="2895600" cy="52115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1900" dirty="0" smtClean="0"/>
              <a:t>В первую очередь </a:t>
            </a:r>
            <a:r>
              <a:rPr lang="ru-RU" sz="1900" i="1" dirty="0" smtClean="0">
                <a:solidFill>
                  <a:srgbClr val="FF0000"/>
                </a:solidFill>
              </a:rPr>
              <a:t>регулярной, систематичной</a:t>
            </a:r>
            <a:r>
              <a:rPr lang="ru-RU" sz="1900" dirty="0" smtClean="0">
                <a:solidFill>
                  <a:srgbClr val="FF0000"/>
                </a:solidFill>
              </a:rPr>
              <a:t>. </a:t>
            </a:r>
            <a:r>
              <a:rPr lang="ru-RU" sz="1900" dirty="0" smtClean="0"/>
              <a:t>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ребенка привычку делать каждый день зарядку.</a:t>
            </a:r>
            <a:endParaRPr lang="ru-RU" sz="1900" i="1" dirty="0" smtClean="0"/>
          </a:p>
          <a:p>
            <a:pPr algn="just"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Умеренной. </a:t>
            </a:r>
            <a:r>
              <a:rPr lang="ru-RU" sz="1900" dirty="0" smtClean="0"/>
              <a:t>Все упражнения желательно выполнять в умеренном темпе во избежание  переутомления ребенка.</a:t>
            </a:r>
            <a:endParaRPr lang="ru-RU" sz="1900" i="1" dirty="0" smtClean="0"/>
          </a:p>
          <a:p>
            <a:pPr algn="just"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Доступной. </a:t>
            </a:r>
            <a:r>
              <a:rPr lang="ru-RU" sz="1900" dirty="0" smtClean="0"/>
              <a:t>Упражнения должны быть простыми и знакомыми,  чтобы детям не пришлось затрачивать много усилий для их освоения. Если движение сложно для ребёнка, он не может хорошо и качественно его выполнить.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5"/>
            <a:ext cx="8147248" cy="3600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Постепенной. </a:t>
            </a:r>
            <a:r>
              <a:rPr lang="ru-RU" sz="2000" dirty="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dirty="0" smtClean="0"/>
          </a:p>
          <a:p>
            <a:pPr algn="just"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Разнообразной. </a:t>
            </a:r>
            <a:r>
              <a:rPr lang="ru-RU" sz="2000" dirty="0" smtClean="0"/>
              <a:t>Примерно каждые 10 дней заменяйте 1-2 упражнения, чтобы поддерживать интерес ребенка.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«ракета»).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Во время зарядки  не используются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9359"/>
            <a:ext cx="2895600" cy="52115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D60093"/>
                </a:solidFill>
              </a:rPr>
              <a:t>Какова ее продолжительность?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Продолжительность гимнастики зависит от возраста ребенка. Так, например </a:t>
            </a:r>
            <a:endParaRPr lang="en-US" sz="2000" smtClean="0"/>
          </a:p>
          <a:p>
            <a:pPr>
              <a:lnSpc>
                <a:spcPct val="90000"/>
              </a:lnSpc>
            </a:pPr>
            <a:r>
              <a:rPr lang="ru-RU" sz="200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smtClean="0"/>
              <a:t>Так же и увеличивается количество упражнений: от 4-5 упражнений для детей помладше; до 6-8 для детей старшего дошкольного возраста.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D60093"/>
                </a:solidFill>
              </a:rPr>
              <a:t>Что включает в себя комплекс упражнений для утренней гимнастики</a:t>
            </a:r>
            <a:r>
              <a:rPr lang="ru-RU" sz="3200" dirty="0" smtClean="0">
                <a:solidFill>
                  <a:srgbClr val="D60093"/>
                </a:solidFill>
              </a:rPr>
              <a:t>?</a:t>
            </a:r>
            <a:r>
              <a:rPr lang="ru-RU" sz="4000" dirty="0" smtClean="0">
                <a:solidFill>
                  <a:srgbClr val="D60093"/>
                </a:solidFill>
              </a:rPr>
              <a:t/>
            </a:r>
            <a:br>
              <a:rPr lang="ru-RU" sz="4000" dirty="0" smtClean="0">
                <a:solidFill>
                  <a:srgbClr val="D60093"/>
                </a:solidFill>
              </a:rPr>
            </a:br>
            <a:endParaRPr lang="ru-RU" sz="4000" dirty="0" smtClean="0">
              <a:solidFill>
                <a:srgbClr val="D60093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sz="2000" u="sng" dirty="0" smtClean="0"/>
              <a:t>Утреннюю гимнастику условно подразделяют на три части</a:t>
            </a:r>
            <a:r>
              <a:rPr lang="ru-RU" sz="2000" dirty="0" smtClean="0"/>
              <a:t>: вводную, основную и заключительную. Каждая часть имеет свои задачи и содержание.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Вводная часть 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 algn="just">
              <a:lnSpc>
                <a:spcPct val="80000"/>
              </a:lnSpc>
            </a:pPr>
            <a:r>
              <a:rPr lang="ru-RU" sz="2000" dirty="0" smtClean="0"/>
              <a:t>Во второй, основной части 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 flipV="1">
            <a:off x="3124200" y="6721474"/>
            <a:ext cx="2895600" cy="45719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764704"/>
            <a:ext cx="8147248" cy="53614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В заключительную часть 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Можно </a:t>
            </a:r>
            <a:r>
              <a:rPr lang="ru-RU" sz="2000" dirty="0" smtClean="0"/>
              <a:t>включить </a:t>
            </a:r>
            <a:r>
              <a:rPr lang="ru-RU" sz="2000" dirty="0" smtClean="0"/>
              <a:t>элементы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 Пальчиковые </a:t>
            </a:r>
            <a:r>
              <a:rPr lang="ru-RU" sz="2000" dirty="0" smtClean="0"/>
              <a:t>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 Упражнения </a:t>
            </a:r>
            <a:r>
              <a:rPr lang="ru-RU" sz="2000" dirty="0" smtClean="0"/>
              <a:t>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 Упражнения </a:t>
            </a:r>
            <a:r>
              <a:rPr lang="ru-RU" sz="2000" dirty="0" smtClean="0"/>
              <a:t>для профилактики плоскостопия, самомассаж.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69359"/>
            <a:ext cx="2895600" cy="52115"/>
          </a:xfrm>
          <a:ln/>
        </p:spPr>
        <p:txBody>
          <a:bodyPr/>
          <a:lstStyle/>
          <a:p>
            <a:endParaRPr lang="ru-R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dirty="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Если ребенок плохо себя чувствует или заболел!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Не следует раздражаться, если ребенок неправильно выполняет упражнения!</a:t>
            </a:r>
          </a:p>
          <a:p>
            <a:pPr lvl="1">
              <a:buFontTx/>
              <a:buNone/>
            </a:pPr>
            <a:endParaRPr lang="ru-RU" sz="2000" b="1" dirty="0"/>
          </a:p>
          <a:p>
            <a:pPr lvl="1">
              <a:buFontTx/>
              <a:buNone/>
            </a:pPr>
            <a:r>
              <a:rPr lang="ru-RU" sz="2000" dirty="0" smtClean="0"/>
              <a:t>Проводить зарядку в плохом настроении!</a:t>
            </a: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Не следует надевать на ребенка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95288" y="4508500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5284</TotalTime>
  <Words>1508</Words>
  <Application>Microsoft Office PowerPoint</Application>
  <PresentationFormat>Экран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Monotype Corsiva</vt:lpstr>
      <vt:lpstr>Times New Roman</vt:lpstr>
      <vt:lpstr>Diseño predeterminado</vt:lpstr>
      <vt:lpstr>Презентация PowerPoint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Презентация PowerPoint</vt:lpstr>
      <vt:lpstr>Какова ее продолжительность?</vt:lpstr>
      <vt:lpstr> Что включает в себя комплекс упражнений для утренней гимнастики? </vt:lpstr>
      <vt:lpstr>Презентация PowerPoint</vt:lpstr>
      <vt:lpstr>Презентация PowerPoint</vt:lpstr>
      <vt:lpstr>Презентация PowerPoint</vt:lpstr>
      <vt:lpstr>Приложение.</vt:lpstr>
      <vt:lpstr>Презентация PowerPoint</vt:lpstr>
      <vt:lpstr>Комплекс утренней гимнастики для  детей 3-4 лет.</vt:lpstr>
      <vt:lpstr>Презентация PowerPoint</vt:lpstr>
      <vt:lpstr>Комплекс утренней гимнастики для детей 4-5 лет.</vt:lpstr>
      <vt:lpstr>Презентация PowerPoint</vt:lpstr>
      <vt:lpstr>Комплекс утренней гимнастики для  детей 5-6 лет.</vt:lpstr>
      <vt:lpstr>Презентация PowerPoint</vt:lpstr>
      <vt:lpstr>Комплекс утренней гимнастики  для детей 6-7 лет.</vt:lpstr>
      <vt:lpstr>Вводная часть: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751</cp:revision>
  <dcterms:created xsi:type="dcterms:W3CDTF">2010-05-23T14:28:12Z</dcterms:created>
  <dcterms:modified xsi:type="dcterms:W3CDTF">2021-04-21T16:58:39Z</dcterms:modified>
</cp:coreProperties>
</file>